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7310-9BF9-4A0B-ACD7-4B49A3EDCEEE}" type="datetimeFigureOut">
              <a:rPr lang="es-MX" smtClean="0"/>
              <a:pPr/>
              <a:t>12/11/2015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B153-5CC9-49C8-BFC6-0219D7809A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7310-9BF9-4A0B-ACD7-4B49A3EDCEEE}" type="datetimeFigureOut">
              <a:rPr lang="es-MX" smtClean="0"/>
              <a:pPr/>
              <a:t>12/11/2015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B153-5CC9-49C8-BFC6-0219D7809A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7310-9BF9-4A0B-ACD7-4B49A3EDCEEE}" type="datetimeFigureOut">
              <a:rPr lang="es-MX" smtClean="0"/>
              <a:pPr/>
              <a:t>12/11/2015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B153-5CC9-49C8-BFC6-0219D7809A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7310-9BF9-4A0B-ACD7-4B49A3EDCEEE}" type="datetimeFigureOut">
              <a:rPr lang="es-MX" smtClean="0"/>
              <a:pPr/>
              <a:t>12/11/2015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B153-5CC9-49C8-BFC6-0219D7809A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7310-9BF9-4A0B-ACD7-4B49A3EDCEEE}" type="datetimeFigureOut">
              <a:rPr lang="es-MX" smtClean="0"/>
              <a:pPr/>
              <a:t>12/11/2015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B153-5CC9-49C8-BFC6-0219D7809A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7310-9BF9-4A0B-ACD7-4B49A3EDCEEE}" type="datetimeFigureOut">
              <a:rPr lang="es-MX" smtClean="0"/>
              <a:pPr/>
              <a:t>12/11/2015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B153-5CC9-49C8-BFC6-0219D7809A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7310-9BF9-4A0B-ACD7-4B49A3EDCEEE}" type="datetimeFigureOut">
              <a:rPr lang="es-MX" smtClean="0"/>
              <a:pPr/>
              <a:t>12/11/2015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B153-5CC9-49C8-BFC6-0219D7809A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7310-9BF9-4A0B-ACD7-4B49A3EDCEEE}" type="datetimeFigureOut">
              <a:rPr lang="es-MX" smtClean="0"/>
              <a:pPr/>
              <a:t>12/11/2015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B153-5CC9-49C8-BFC6-0219D7809A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7310-9BF9-4A0B-ACD7-4B49A3EDCEEE}" type="datetimeFigureOut">
              <a:rPr lang="es-MX" smtClean="0"/>
              <a:pPr/>
              <a:t>12/11/2015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B153-5CC9-49C8-BFC6-0219D7809A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7310-9BF9-4A0B-ACD7-4B49A3EDCEEE}" type="datetimeFigureOut">
              <a:rPr lang="es-MX" smtClean="0"/>
              <a:pPr/>
              <a:t>12/11/2015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B153-5CC9-49C8-BFC6-0219D7809A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7310-9BF9-4A0B-ACD7-4B49A3EDCEEE}" type="datetimeFigureOut">
              <a:rPr lang="es-MX" smtClean="0"/>
              <a:pPr/>
              <a:t>12/11/2015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B153-5CC9-49C8-BFC6-0219D7809A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F7310-9BF9-4A0B-ACD7-4B49A3EDCEEE}" type="datetimeFigureOut">
              <a:rPr lang="es-MX" smtClean="0"/>
              <a:pPr/>
              <a:t>12/11/2015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EB153-5CC9-49C8-BFC6-0219D7809A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12968" cy="6408712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chemeClr val="tx1"/>
                </a:solidFill>
              </a:rPr>
              <a:t>TARJETON DE ACCESO MONTAJE</a:t>
            </a:r>
          </a:p>
          <a:p>
            <a:r>
              <a:rPr lang="es-MX" dirty="0" smtClean="0">
                <a:solidFill>
                  <a:schemeClr val="tx1"/>
                </a:solidFill>
              </a:rPr>
              <a:t>SALA: </a:t>
            </a:r>
          </a:p>
          <a:p>
            <a:endParaRPr lang="es-MX" sz="1600" dirty="0" smtClean="0">
              <a:solidFill>
                <a:schemeClr val="tx1"/>
              </a:solidFill>
            </a:endParaRPr>
          </a:p>
          <a:p>
            <a:pPr algn="l"/>
            <a:endParaRPr lang="es-MX" dirty="0" smtClean="0">
              <a:solidFill>
                <a:schemeClr val="tx1"/>
              </a:solidFill>
            </a:endParaRPr>
          </a:p>
          <a:p>
            <a:pPr algn="l"/>
            <a:endParaRPr lang="es-MX" dirty="0" smtClean="0">
              <a:solidFill>
                <a:schemeClr val="tx1"/>
              </a:solidFill>
            </a:endParaRPr>
          </a:p>
          <a:p>
            <a:pPr algn="l"/>
            <a:endParaRPr lang="es-MX" dirty="0">
              <a:solidFill>
                <a:schemeClr val="tx1"/>
              </a:solidFill>
            </a:endParaRPr>
          </a:p>
          <a:p>
            <a:pPr algn="l"/>
            <a:endParaRPr lang="es-MX" dirty="0" smtClean="0">
              <a:solidFill>
                <a:schemeClr val="tx1"/>
              </a:solidFill>
            </a:endParaRPr>
          </a:p>
          <a:p>
            <a:pPr algn="l"/>
            <a:endParaRPr lang="es-MX" dirty="0" smtClean="0">
              <a:solidFill>
                <a:schemeClr val="tx1"/>
              </a:solidFill>
            </a:endParaRPr>
          </a:p>
          <a:p>
            <a:pPr algn="l"/>
            <a:endParaRPr lang="es-MX" dirty="0">
              <a:solidFill>
                <a:schemeClr val="tx1"/>
              </a:solidFill>
            </a:endParaRPr>
          </a:p>
          <a:p>
            <a:pPr algn="l"/>
            <a:r>
              <a:rPr lang="es-MX" sz="2400" dirty="0" smtClean="0">
                <a:solidFill>
                  <a:schemeClr val="tx1"/>
                </a:solidFill>
              </a:rPr>
              <a:t>NOMBRE EMPRESA:</a:t>
            </a:r>
          </a:p>
          <a:p>
            <a:pPr algn="l"/>
            <a:r>
              <a:rPr lang="es-MX" sz="2400" dirty="0" smtClean="0">
                <a:solidFill>
                  <a:schemeClr val="tx1"/>
                </a:solidFill>
              </a:rPr>
              <a:t>NÚMERO DE STAND:</a:t>
            </a:r>
            <a:endParaRPr lang="es-MX" sz="2400" dirty="0">
              <a:solidFill>
                <a:schemeClr val="tx1"/>
              </a:solidFill>
            </a:endParaRPr>
          </a:p>
        </p:txBody>
      </p:sp>
      <p:pic>
        <p:nvPicPr>
          <p:cNvPr id="4" name="Picture 16" descr="walmart-mexico-y-centroamerica-azu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8260" y="6364495"/>
            <a:ext cx="2104197" cy="408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683568" y="116632"/>
            <a:ext cx="36004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0" b="1" dirty="0" smtClean="0"/>
              <a:t>D</a:t>
            </a:r>
            <a:endParaRPr lang="es-MX" sz="40000" b="1"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433" y="980728"/>
            <a:ext cx="5157192" cy="5157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14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Wal-Mart Stores,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Marco Antonio Jimenez Vergara</dc:creator>
  <cp:lastModifiedBy>Juan Carlos Rodriguez Jimenez (Vendor)</cp:lastModifiedBy>
  <cp:revision>3</cp:revision>
  <dcterms:created xsi:type="dcterms:W3CDTF">2012-02-03T02:17:28Z</dcterms:created>
  <dcterms:modified xsi:type="dcterms:W3CDTF">2015-11-12T18:47:05Z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886405109</vt:i4>
  </property>
  <property fmtid="{D5CDD505-2E9C-101B-9397-08002B2CF9AE}" pid="3" name="_NewReviewCycle">
    <vt:lpwstr/>
  </property>
  <property fmtid="{D5CDD505-2E9C-101B-9397-08002B2CF9AE}" pid="4" name="_EmailSubject">
    <vt:lpwstr>Página Expo Walmart 2017</vt:lpwstr>
  </property>
  <property fmtid="{D5CDD505-2E9C-101B-9397-08002B2CF9AE}" pid="5" name="_AuthorEmail">
    <vt:lpwstr>Juan.Rodriguez@walmart.com</vt:lpwstr>
  </property>
  <property fmtid="{D5CDD505-2E9C-101B-9397-08002B2CF9AE}" pid="6" name="_AuthorEmailDisplayName">
    <vt:lpwstr>Juan Carlos Rodriguez Jimenez (Vendor)</vt:lpwstr>
  </property>
  <property fmtid="{D5CDD505-2E9C-101B-9397-08002B2CF9AE}" pid="7" name="_PreviousAdHocReviewCycleID">
    <vt:i4>-664596000</vt:i4>
  </property>
</Properties>
</file>