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8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6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4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3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0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5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D150-CAF6-406D-95E8-29CE02BA8AD5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A688-4458-4E25-B9E2-A76E561E055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7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55373"/>
            <a:ext cx="6480720" cy="555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7504" y="243225"/>
            <a:ext cx="49320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Segoe UI Light" panose="020B0502040204020203" pitchFamily="34" charset="0"/>
              </a:rPr>
              <a:t>Ubicación:</a:t>
            </a:r>
            <a:endParaRPr lang="en-US" sz="1400" dirty="0">
              <a:latin typeface="Segoe UI Light" panose="020B0502040204020203" pitchFamily="34" charset="0"/>
            </a:endParaRPr>
          </a:p>
          <a:p>
            <a:r>
              <a:rPr lang="es-MX" sz="1400" dirty="0">
                <a:latin typeface="Segoe UI Light" panose="020B0502040204020203" pitchFamily="34" charset="0"/>
              </a:rPr>
              <a:t> </a:t>
            </a:r>
            <a:r>
              <a:rPr lang="es-MX" sz="1400" dirty="0" smtClean="0">
                <a:latin typeface="Segoe UI Light" panose="020B0502040204020203" pitchFamily="34" charset="0"/>
              </a:rPr>
              <a:t>Sala </a:t>
            </a:r>
            <a:r>
              <a:rPr lang="es-MX" sz="1400" dirty="0">
                <a:latin typeface="Segoe UI Light" panose="020B0502040204020203" pitchFamily="34" charset="0"/>
              </a:rPr>
              <a:t>D</a:t>
            </a:r>
            <a:endParaRPr lang="en-US" sz="1400" dirty="0">
              <a:latin typeface="Segoe UI Light" panose="020B0502040204020203" pitchFamily="34" charset="0"/>
            </a:endParaRPr>
          </a:p>
          <a:p>
            <a:r>
              <a:rPr lang="es-MX" sz="1400" dirty="0">
                <a:latin typeface="Segoe UI Light" panose="020B0502040204020203" pitchFamily="34" charset="0"/>
              </a:rPr>
              <a:t> </a:t>
            </a:r>
            <a:r>
              <a:rPr lang="es-MX" sz="1400" dirty="0" smtClean="0">
                <a:latin typeface="Segoe UI Light" panose="020B0502040204020203" pitchFamily="34" charset="0"/>
              </a:rPr>
              <a:t>Centro </a:t>
            </a:r>
            <a:r>
              <a:rPr lang="es-MX" sz="1400" dirty="0">
                <a:latin typeface="Segoe UI Light" panose="020B0502040204020203" pitchFamily="34" charset="0"/>
              </a:rPr>
              <a:t>de Exposiciones Banamex </a:t>
            </a:r>
            <a:endParaRPr lang="en-US" sz="1400" dirty="0">
              <a:latin typeface="Segoe UI Light" panose="020B0502040204020203" pitchFamily="34" charset="0"/>
            </a:endParaRPr>
          </a:p>
          <a:p>
            <a:r>
              <a:rPr lang="es-MX" sz="1400" dirty="0">
                <a:latin typeface="Segoe UI Light" panose="020B0502040204020203" pitchFamily="34" charset="0"/>
              </a:rPr>
              <a:t> </a:t>
            </a:r>
            <a:r>
              <a:rPr lang="es-MX" sz="1400" dirty="0" smtClean="0">
                <a:latin typeface="Segoe UI Light" panose="020B0502040204020203" pitchFamily="34" charset="0"/>
              </a:rPr>
              <a:t>Av</a:t>
            </a:r>
            <a:r>
              <a:rPr lang="es-MX" sz="1400" dirty="0">
                <a:latin typeface="Segoe UI Light" panose="020B0502040204020203" pitchFamily="34" charset="0"/>
              </a:rPr>
              <a:t>. Del Conscripto 311, Colonia Lomas de Sotelo</a:t>
            </a:r>
            <a:endParaRPr lang="en-US" sz="1400" dirty="0">
              <a:latin typeface="Segoe UI Light" panose="020B0502040204020203" pitchFamily="34" charset="0"/>
            </a:endParaRPr>
          </a:p>
          <a:p>
            <a:r>
              <a:rPr lang="es-MX" sz="1400" dirty="0">
                <a:latin typeface="Segoe UI Light" panose="020B0502040204020203" pitchFamily="34" charset="0"/>
              </a:rPr>
              <a:t>C.P. 11200, México, D.F.</a:t>
            </a:r>
            <a:endParaRPr lang="en-US" sz="140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4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Wal-Mart Stores,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Rolando Asiain Sarabia</dc:creator>
  <cp:lastModifiedBy>Rolando Asiain Sarabia</cp:lastModifiedBy>
  <cp:revision>1</cp:revision>
  <dcterms:created xsi:type="dcterms:W3CDTF">2014-11-07T18:01:17Z</dcterms:created>
  <dcterms:modified xsi:type="dcterms:W3CDTF">2014-11-07T18:03:38Z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1999774101</vt:i4>
  </property>
  <property fmtid="{D5CDD505-2E9C-101B-9397-08002B2CF9AE}" pid="3" name="_NewReviewCycle">
    <vt:lpwstr/>
  </property>
  <property fmtid="{D5CDD505-2E9C-101B-9397-08002B2CF9AE}" pid="4" name="_EmailSubject">
    <vt:lpwstr>Página Expo Walmart 2017</vt:lpwstr>
  </property>
  <property fmtid="{D5CDD505-2E9C-101B-9397-08002B2CF9AE}" pid="5" name="_AuthorEmail">
    <vt:lpwstr>Juan.Rodriguez@walmart.com</vt:lpwstr>
  </property>
  <property fmtid="{D5CDD505-2E9C-101B-9397-08002B2CF9AE}" pid="6" name="_AuthorEmailDisplayName">
    <vt:lpwstr>Juan Carlos Rodriguez Jimenez (Vendor)</vt:lpwstr>
  </property>
</Properties>
</file>